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3455-B869-4849-AC12-D2E1EA500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4A967F-F3AD-4080-850B-9294ACF80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0B3CA-30A8-467D-935B-F68A6D196D20}" type="datetimeFigureOut">
              <a:rPr lang="en-AU" smtClean="0"/>
              <a:t>20/07/2019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C1F1C8-740D-48FF-90B1-758D0CCA8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DF0268-609D-4B93-80EB-CA275C8D9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0A433-C34A-4CC2-84B5-62144BD2A0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4416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F2AD30-3158-435E-B28F-FF895B24B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1C179-CC6C-4C90-BB86-51B73A110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50551-C8B8-4312-A440-AE44B57DB8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0B3CA-30A8-467D-935B-F68A6D196D20}" type="datetimeFigureOut">
              <a:rPr lang="en-AU" smtClean="0"/>
              <a:t>20/07/2019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A6848-CFE8-4A14-8AFB-A4C7EB7526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B3C3A-C7F2-4A4E-B599-FACFE01C14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0A433-C34A-4CC2-84B5-62144BD2A0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646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E3DF7BF-597F-45CA-9FD0-ABD9EA7F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>
                <a:solidFill>
                  <a:schemeClr val="accent2">
                    <a:lumMod val="40000"/>
                    <a:lumOff val="60000"/>
                  </a:schemeClr>
                </a:solidFill>
                <a:latin typeface="SutonnyMJ" pitchFamily="2" charset="0"/>
                <a:cs typeface="SutonnyMJ" pitchFamily="2" charset="0"/>
              </a:rPr>
              <a:t>D”P gva¨wgK</a:t>
            </a:r>
            <a:br>
              <a:rPr lang="en-US" sz="2400" b="0"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sz="5600" b="1">
                <a:solidFill>
                  <a:schemeClr val="accent2">
                    <a:lumMod val="40000"/>
                    <a:lumOff val="60000"/>
                  </a:schemeClr>
                </a:solidFill>
                <a:latin typeface="RinkiyMJ" pitchFamily="2" charset="0"/>
                <a:cs typeface="RinkiyMJ" pitchFamily="2" charset="0"/>
              </a:rPr>
              <a:t>Z_¨ I †hvMv‡hvM cÖhyw³</a:t>
            </a:r>
            <a:endParaRPr lang="en-US" sz="56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8AFC4D-4899-4ABA-87D6-B2448A3601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6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A34AB0B-776B-4241-BF08-E4F296557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চলক বা ভেরিয়েবলের ক্ষেত্র ও সীমানা (</a:t>
            </a:r>
            <a:r>
              <a:rPr lang="en-US" sz="2800" b="1">
                <a:ln w="0"/>
              </a:rPr>
              <a:t>Scope</a:t>
            </a:r>
            <a:r>
              <a:rPr lang="as-IN" sz="2800" b="1">
                <a:ln w="0"/>
                <a:cs typeface="SolaimanLipi" panose="03000600000000000000" pitchFamily="66" charset="0"/>
              </a:rPr>
              <a:t>)</a:t>
            </a:r>
            <a:endParaRPr lang="as-IN" sz="2800" b="1" dirty="0">
              <a:ln w="0"/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CC3157-DD88-4111-8853-C34E26540C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52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C5EEE2E-8547-4EB4-A474-E5AC83681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চলক বা ভেরিয়েবলের ক্ষেত্র ও সীমানা (</a:t>
            </a:r>
            <a:r>
              <a:rPr lang="en-US" sz="2800" b="1">
                <a:ln w="0"/>
              </a:rPr>
              <a:t>Scope</a:t>
            </a:r>
            <a:r>
              <a:rPr lang="as-IN" sz="2800" b="1">
                <a:ln w="0"/>
                <a:cs typeface="SolaimanLipi" panose="03000600000000000000" pitchFamily="66" charset="0"/>
              </a:rPr>
              <a:t>)</a:t>
            </a:r>
            <a:endParaRPr lang="as-IN" sz="2800" b="1" dirty="0">
              <a:ln w="0"/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040E36-6FA1-418C-B64B-29A19358DA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2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B7E3C9A-09E3-43F9-97FE-B9BBDC4DC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চলক বা ভেরিয়েবলের ক্ষেত্র ও সীমানা (</a:t>
            </a:r>
            <a:r>
              <a:rPr lang="en-US" sz="2800" b="1">
                <a:ln w="0"/>
              </a:rPr>
              <a:t>Scope</a:t>
            </a:r>
            <a:r>
              <a:rPr lang="as-IN" sz="2800" b="1">
                <a:ln w="0"/>
                <a:cs typeface="SolaimanLipi" panose="03000600000000000000" pitchFamily="66" charset="0"/>
              </a:rPr>
              <a:t>)</a:t>
            </a:r>
            <a:endParaRPr lang="as-IN" sz="2800" b="1" dirty="0">
              <a:ln w="0"/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0B1056-7D42-41FE-B6D1-3E5EC545A4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4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B2F59CD-E963-4B78-A387-844633670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চলক বা ভেরিয়েবলের ক্ষেত্র ও সীমানা (</a:t>
            </a:r>
            <a:r>
              <a:rPr lang="en-US" sz="2800" b="1">
                <a:ln w="0"/>
              </a:rPr>
              <a:t>Scope</a:t>
            </a:r>
            <a:r>
              <a:rPr lang="as-IN" sz="2800" b="1">
                <a:ln w="0"/>
                <a:cs typeface="SolaimanLipi" panose="03000600000000000000" pitchFamily="66" charset="0"/>
              </a:rPr>
              <a:t>)</a:t>
            </a:r>
            <a:endParaRPr lang="as-IN" sz="2800" b="1" dirty="0">
              <a:ln w="0"/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435C12-84EC-4FF2-9668-BB2D190AEE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4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B8EB40C-4423-4868-B284-A3C614389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চলক বা ভেরিয়েবলের ক্ষেত্র ও সীমানা (</a:t>
            </a:r>
            <a:r>
              <a:rPr lang="en-US" sz="2800" b="1">
                <a:ln w="0"/>
              </a:rPr>
              <a:t>Scope</a:t>
            </a:r>
            <a:r>
              <a:rPr lang="as-IN" sz="2800" b="1">
                <a:ln w="0"/>
                <a:cs typeface="SolaimanLipi" panose="03000600000000000000" pitchFamily="66" charset="0"/>
              </a:rPr>
              <a:t>)</a:t>
            </a:r>
            <a:endParaRPr lang="as-IN" sz="2800" b="1" dirty="0">
              <a:ln w="0"/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C8CE4B-2FCF-4DF6-88A2-92DF257D1F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8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6C7D38B-E29A-43D1-823F-38615A5BB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s-IN" sz="2800" b="1">
                <a:latin typeface="SutonnyMJ" pitchFamily="2" charset="0"/>
                <a:cs typeface="SutonnyMJ" pitchFamily="2" charset="0"/>
              </a:rPr>
              <a:t>সি প্রোগ্রামিং</a:t>
            </a:r>
            <a:endParaRPr lang="as-IN" sz="2800" b="1" dirty="0"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064045-F406-4BDA-8716-F93E61AB82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1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76EE6DE-E7F1-44A9-B24A-F51E09279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s-IN" sz="3600" b="1">
                <a:latin typeface="SutonnyMJ" pitchFamily="2" charset="0"/>
                <a:cs typeface="SutonnyMJ" pitchFamily="2" charset="0"/>
              </a:rPr>
              <a:t>সি প্রোগ্রামিং</a:t>
            </a:r>
            <a:endParaRPr lang="as-IN" sz="3600" b="1" dirty="0"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EF070E-75FC-41E2-8253-C3A6F4A166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19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15541E8-CF27-4DDB-83C5-0525E5969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280381-3E38-4A14-9253-6E6EA43130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34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D6817D8-E482-4CFE-B810-20F4FD78E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চলক বা ভেরিয়েবল (</a:t>
            </a:r>
            <a:r>
              <a:rPr lang="en-US" sz="2800" b="1">
                <a:ln w="0"/>
              </a:rPr>
              <a:t>Variable</a:t>
            </a:r>
            <a:r>
              <a:rPr lang="as-IN" sz="2800" b="1">
                <a:ln w="0"/>
                <a:cs typeface="SolaimanLipi" panose="03000600000000000000" pitchFamily="66" charset="0"/>
              </a:rPr>
              <a:t>)</a:t>
            </a:r>
            <a:endParaRPr lang="as-IN" sz="2800" b="1" dirty="0">
              <a:ln w="0"/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3A8CD7-1A12-4B6F-B436-6073E86394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91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0117E20-9D5B-426D-823A-AAD90404F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চলক বা ভেরিয়েবলের ঘোষণার উদাহরণ</a:t>
            </a:r>
            <a:endParaRPr lang="en-US" sz="2800" b="1" dirty="0">
              <a:ln w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8DAC58-CB03-4AE3-A7D5-DEE20BBE70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B752673-3D02-4A9C-B31C-2B3F05709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চলক বা ভেরিয়েবলের ঘোষণার উদাহরণ</a:t>
            </a:r>
            <a:endParaRPr lang="en-US" sz="2800" b="1" dirty="0">
              <a:ln w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2AA5FA-09F7-4BD4-991F-F66DD10FA5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5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F427A20-AC33-4A1C-A956-26CAF7204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চলক বা ভেরিয়েবলের নামকরণের নিয়মাবলী</a:t>
            </a:r>
            <a:endParaRPr lang="en-US" sz="2800" b="1" dirty="0">
              <a:ln w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76BD67-E394-4740-9C72-EC29DA1B72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52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0BDFD00-AC80-4EFC-9C87-8EC3DD40D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চলক বা ভেরিয়েবলের নামকরণের নিয়মাবলী</a:t>
            </a:r>
            <a:endParaRPr lang="en-US" sz="2800" b="1" dirty="0">
              <a:ln w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F77C45-87B6-4EBD-AC40-C0A86697CD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2169FE1-3AED-4E00-BBAB-8AB083D64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চলক বা ভেরিয়েবলের ক্ষেত্র ও সীমানা (</a:t>
            </a:r>
            <a:r>
              <a:rPr lang="en-US" sz="2800" b="1">
                <a:ln w="0"/>
              </a:rPr>
              <a:t>Scope</a:t>
            </a:r>
            <a:r>
              <a:rPr lang="as-IN" sz="2800" b="1">
                <a:ln w="0"/>
                <a:cs typeface="SolaimanLipi" panose="03000600000000000000" pitchFamily="66" charset="0"/>
              </a:rPr>
              <a:t>)</a:t>
            </a:r>
            <a:endParaRPr lang="as-IN" sz="2800" b="1" dirty="0">
              <a:ln w="0"/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262A85-8A9C-4C7C-A2CA-192B7C4937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5F78458-9AA7-46DA-8BD8-C4B93895B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ts val="300"/>
              </a:spcAft>
            </a:pPr>
            <a:r>
              <a:rPr lang="as-IN" sz="2800" b="1">
                <a:ln w="0"/>
                <a:cs typeface="SolaimanLipi" panose="03000600000000000000" pitchFamily="66" charset="0"/>
              </a:rPr>
              <a:t>চলক বা ভেরিয়েবলের ক্ষেত্র ও সীমানা (</a:t>
            </a:r>
            <a:r>
              <a:rPr lang="en-US" sz="2800" b="1">
                <a:ln w="0"/>
              </a:rPr>
              <a:t>Scope</a:t>
            </a:r>
            <a:r>
              <a:rPr lang="as-IN" sz="2800" b="1">
                <a:ln w="0"/>
                <a:cs typeface="SolaimanLipi" panose="03000600000000000000" pitchFamily="66" charset="0"/>
              </a:rPr>
              <a:t>)</a:t>
            </a:r>
            <a:endParaRPr lang="as-IN" sz="2800" b="1" dirty="0">
              <a:ln w="0"/>
              <a:cs typeface="SolaimanLipi" panose="0300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0DA264-C375-42F8-8FB3-70D3EE7FFC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13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</Words>
  <Application>Microsoft Office PowerPoint</Application>
  <PresentationFormat>On-screen Show (4:3)</PresentationFormat>
  <Paragraphs>15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RinkiyMJ</vt:lpstr>
      <vt:lpstr>SutonnyMJ</vt:lpstr>
      <vt:lpstr>Office Theme</vt:lpstr>
      <vt:lpstr>D”P gva¨wgK Z_¨ I †hvMv‡hvM cÖhyw³</vt:lpstr>
      <vt:lpstr>PowerPoint Presentation</vt:lpstr>
      <vt:lpstr>চলক বা ভেরিয়েবল (Variable)</vt:lpstr>
      <vt:lpstr>চলক বা ভেরিয়েবলের ঘোষণার উদাহরণ</vt:lpstr>
      <vt:lpstr>চলক বা ভেরিয়েবলের ঘোষণার উদাহরণ</vt:lpstr>
      <vt:lpstr>চলক বা ভেরিয়েবলের নামকরণের নিয়মাবলী</vt:lpstr>
      <vt:lpstr>চলক বা ভেরিয়েবলের নামকরণের নিয়মাবলী</vt:lpstr>
      <vt:lpstr>চলক বা ভেরিয়েবলের ক্ষেত্র ও সীমানা (Scope)</vt:lpstr>
      <vt:lpstr>চলক বা ভেরিয়েবলের ক্ষেত্র ও সীমানা (Scope)</vt:lpstr>
      <vt:lpstr>চলক বা ভেরিয়েবলের ক্ষেত্র ও সীমানা (Scope)</vt:lpstr>
      <vt:lpstr>চলক বা ভেরিয়েবলের ক্ষেত্র ও সীমানা (Scope)</vt:lpstr>
      <vt:lpstr>চলক বা ভেরিয়েবলের ক্ষেত্র ও সীমানা (Scope)</vt:lpstr>
      <vt:lpstr>চলক বা ভেরিয়েবলের ক্ষেত্র ও সীমানা (Scope)</vt:lpstr>
      <vt:lpstr>চলক বা ভেরিয়েবলের ক্ষেত্র ও সীমানা (Scope)</vt:lpstr>
      <vt:lpstr>সি প্রোগ্রামিং</vt:lpstr>
      <vt:lpstr>সি প্রোগ্রামিং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D”P gva¨wgK Z_¨ I †hvMv‡hvM cÖhyw³</dc:title>
  <dc:creator>User PC</dc:creator>
  <cp:lastModifiedBy>User PC</cp:lastModifiedBy>
  <cp:revision>1</cp:revision>
  <dcterms:created xsi:type="dcterms:W3CDTF">2019-07-20T12:39:29Z</dcterms:created>
  <dcterms:modified xsi:type="dcterms:W3CDTF">2019-07-20T12:39:29Z</dcterms:modified>
</cp:coreProperties>
</file>